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9" r:id="rId3"/>
    <p:sldId id="260" r:id="rId4"/>
    <p:sldId id="261" r:id="rId5"/>
    <p:sldId id="266" r:id="rId6"/>
    <p:sldId id="267" r:id="rId7"/>
    <p:sldId id="268" r:id="rId8"/>
    <p:sldId id="277" r:id="rId9"/>
    <p:sldId id="269" r:id="rId10"/>
    <p:sldId id="272" r:id="rId11"/>
    <p:sldId id="273" r:id="rId12"/>
    <p:sldId id="274" r:id="rId13"/>
    <p:sldId id="275" r:id="rId14"/>
    <p:sldId id="278" r:id="rId15"/>
    <p:sldId id="279" r:id="rId16"/>
    <p:sldId id="280" r:id="rId17"/>
    <p:sldId id="281" r:id="rId18"/>
    <p:sldId id="283" r:id="rId19"/>
    <p:sldId id="284" r:id="rId20"/>
    <p:sldId id="297" r:id="rId21"/>
    <p:sldId id="298" r:id="rId22"/>
    <p:sldId id="299" r:id="rId23"/>
    <p:sldId id="300" r:id="rId24"/>
    <p:sldId id="285" r:id="rId25"/>
    <p:sldId id="288" r:id="rId26"/>
    <p:sldId id="296" r:id="rId27"/>
    <p:sldId id="291" r:id="rId28"/>
    <p:sldId id="292" r:id="rId29"/>
    <p:sldId id="293" r:id="rId30"/>
    <p:sldId id="294" r:id="rId31"/>
    <p:sldId id="295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288" autoAdjust="0"/>
    <p:restoredTop sz="94660"/>
  </p:normalViewPr>
  <p:slideViewPr>
    <p:cSldViewPr>
      <p:cViewPr varScale="1">
        <p:scale>
          <a:sx n="66" d="100"/>
          <a:sy n="66" d="100"/>
        </p:scale>
        <p:origin x="-132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426F53-9FBF-4718-8FB2-89D0C676C9E1}" type="datetimeFigureOut">
              <a:rPr lang="ru-RU" smtClean="0"/>
              <a:pPr/>
              <a:t>16.02.2020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44245-803D-4F9D-9B23-006BC01521A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44245-803D-4F9D-9B23-006BC01521AD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44245-803D-4F9D-9B23-006BC01521AD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FCD54-15AD-43D1-A4F7-DFABFDB3FAD4}" type="datetimeFigureOut">
              <a:rPr lang="ru-RU" smtClean="0"/>
              <a:pPr/>
              <a:t>16.02.2020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765E-8525-49C0-BE53-C747C3B038F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FCD54-15AD-43D1-A4F7-DFABFDB3FAD4}" type="datetimeFigureOut">
              <a:rPr lang="ru-RU" smtClean="0"/>
              <a:pPr/>
              <a:t>16.02.2020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765E-8525-49C0-BE53-C747C3B038F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FCD54-15AD-43D1-A4F7-DFABFDB3FAD4}" type="datetimeFigureOut">
              <a:rPr lang="ru-RU" smtClean="0"/>
              <a:pPr/>
              <a:t>16.02.2020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765E-8525-49C0-BE53-C747C3B038F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FCD54-15AD-43D1-A4F7-DFABFDB3FAD4}" type="datetimeFigureOut">
              <a:rPr lang="ru-RU" smtClean="0"/>
              <a:pPr/>
              <a:t>16.02.2020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765E-8525-49C0-BE53-C747C3B038F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FCD54-15AD-43D1-A4F7-DFABFDB3FAD4}" type="datetimeFigureOut">
              <a:rPr lang="ru-RU" smtClean="0"/>
              <a:pPr/>
              <a:t>16.02.2020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765E-8525-49C0-BE53-C747C3B038F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FCD54-15AD-43D1-A4F7-DFABFDB3FAD4}" type="datetimeFigureOut">
              <a:rPr lang="ru-RU" smtClean="0"/>
              <a:pPr/>
              <a:t>16.02.2020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765E-8525-49C0-BE53-C747C3B038F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FCD54-15AD-43D1-A4F7-DFABFDB3FAD4}" type="datetimeFigureOut">
              <a:rPr lang="ru-RU" smtClean="0"/>
              <a:pPr/>
              <a:t>16.02.2020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765E-8525-49C0-BE53-C747C3B038F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FCD54-15AD-43D1-A4F7-DFABFDB3FAD4}" type="datetimeFigureOut">
              <a:rPr lang="ru-RU" smtClean="0"/>
              <a:pPr/>
              <a:t>16.02.2020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765E-8525-49C0-BE53-C747C3B038F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FCD54-15AD-43D1-A4F7-DFABFDB3FAD4}" type="datetimeFigureOut">
              <a:rPr lang="ru-RU" smtClean="0"/>
              <a:pPr/>
              <a:t>16.02.2020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765E-8525-49C0-BE53-C747C3B038F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FCD54-15AD-43D1-A4F7-DFABFDB3FAD4}" type="datetimeFigureOut">
              <a:rPr lang="ru-RU" smtClean="0"/>
              <a:pPr/>
              <a:t>16.02.2020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765E-8525-49C0-BE53-C747C3B038F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FCD54-15AD-43D1-A4F7-DFABFDB3FAD4}" type="datetimeFigureOut">
              <a:rPr lang="ru-RU" smtClean="0"/>
              <a:pPr/>
              <a:t>16.02.2020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765E-8525-49C0-BE53-C747C3B038F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FCD54-15AD-43D1-A4F7-DFABFDB3FAD4}" type="datetimeFigureOut">
              <a:rPr lang="ru-RU" smtClean="0"/>
              <a:pPr/>
              <a:t>16.02.2020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B765E-8525-49C0-BE53-C747C3B038F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1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10" Type="http://schemas.openxmlformats.org/officeDocument/2006/relationships/image" Target="../media/image110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691680" y="1124744"/>
            <a:ext cx="650085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Описание результатов профессиональной педагогической деятельности воспитателя Баженовой Натальи Павловны 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 соответствии с ООП ДО 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МБДОУ № 23 «Солнышко».</a:t>
            </a:r>
          </a:p>
          <a:p>
            <a:pPr algn="ctr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3108" y="5286388"/>
            <a:ext cx="5643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г. Зеленогорск 2019 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4480" y="2130425"/>
            <a:ext cx="5429288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00156"/>
            <a:ext cx="9144000" cy="7858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571604" y="1142984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Admin\Desktop\фото ноябрь\проект Я - ЖИТЕЛЬ ЗЕМНОГО ШАРА\IMG_20191106_1646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-642965"/>
            <a:ext cx="3857651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:\ФОТО РАЗНЫЕ\ПОДГОТ. ГРУППА\Игры и творчество в свободной деятельности\IMG_20190902_16375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-785842"/>
            <a:ext cx="2571768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AppData\Local\Microsoft\Windows\INetCache\Content.Word\IMG_20191119_11095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643182"/>
            <a:ext cx="4143404" cy="3286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Admin\Desktop\фото ноябрь\проект Я - ЖИТЕЛЬ ЗЕМНОГО ШАРА\IMG_20191108_12525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3143248"/>
            <a:ext cx="4357718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4480" y="2130425"/>
            <a:ext cx="5429288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571604" y="1142984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Admin\Desktop\фото ноябрь\проект Я - ЖИТЕЛЬ ЗЕМНОГО ШАРА\IMG_20191106_1536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7" y="1"/>
            <a:ext cx="3857651" cy="3071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Admin\Desktop\фото ноябрь\проект Я - ЖИТЕЛЬ ЗЕМНОГО ШАРА\IMG_20191111_1244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0"/>
            <a:ext cx="4286280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AppData\Local\Microsoft\Windows\INetCache\Content.Word\IMG_20191125_0929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143248"/>
            <a:ext cx="4000527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Admin\Desktop\фото ноябрь\проект Я - ЖИТЕЛЬ ЗЕМНОГО ШАРА\IMG_20191108_11542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214686"/>
            <a:ext cx="4214842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4480" y="2130425"/>
            <a:ext cx="5429288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571604" y="1142984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Admin\Desktop\фото ноябрь\проект Я - ЖИТЕЛЬ ЗЕМНОГО ШАРА\IMG_20191106_1535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8"/>
            <a:ext cx="4143404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:\фото СТАРШЕЙ ГРУППЫ\Мы играем 2 старшая группа\IMG_20190422_1054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357562"/>
            <a:ext cx="4143404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Admin\AppData\Local\Microsoft\Windows\INetCache\Content.Word\IMG_20191125_09163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14290"/>
            <a:ext cx="3857652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D:\фото СТАРШЕЙ ГРУППЫ\Мастер-класс Глиняные котики\IMG_20190425_10371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3357562"/>
            <a:ext cx="3943607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571604" y="1142984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0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Здоровьесберегающие технологии: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Admin\Desktop\фото ноябрь\Осенние прогулки в подгот. группе\IMG_20191017_101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500042"/>
            <a:ext cx="3000396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Admin\AppData\Local\Microsoft\Windows\INetCache\Content.Word\IMG_20191125_1150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3429000"/>
            <a:ext cx="2857520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Admin\Desktop\физкультура в подгот. группе\IMG_20191031_10271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857232"/>
            <a:ext cx="3286148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Admin\Downloads\246637_preview_WP_20171102_065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3071810"/>
            <a:ext cx="3071834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D:\ФОТО РАЗНЫЕ\Лето 2019 подгот. группа\IMG_20190801_17044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1000108"/>
            <a:ext cx="2384609" cy="308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Admin\Desktop\9 мая, дворовые игры\IMG_732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4429132"/>
            <a:ext cx="3143272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571604" y="1142984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0"/>
            <a:ext cx="8215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Личностно-ориентированные технологии: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Admin\Downloads\73784_preview_IMG_3844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142984"/>
            <a:ext cx="3286148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Desktop\9 мая, дворовые игры\IMG_717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1071546"/>
            <a:ext cx="3357586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Admin\Desktop\9 мая, дворовые игры\IMG_714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4071942"/>
            <a:ext cx="3465178" cy="2429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Admin\Desktop\фото ноябрь\Большая игра ГОРОД БУДУЩЕГО\IMG_20191101_10284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1142984"/>
            <a:ext cx="221457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Admin\Desktop\фото ноябрь\Благотворительная акция ТВОРИ ДОБРО в подгот. группе\IMG-631ff9e893f8ee5a8f2aab81b62e1508-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4942" y="4143380"/>
            <a:ext cx="3528633" cy="2503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571604" y="1142984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0"/>
            <a:ext cx="7643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Игровые технологии:</a:t>
            </a:r>
          </a:p>
        </p:txBody>
      </p:sp>
      <p:pic>
        <p:nvPicPr>
          <p:cNvPr id="8" name="Рисунок 7" descr="D:\ФОТО РАЗНЫЕ\ПОДГОТ. ГРУППА\Ситуация месяца ДЕТСКИЙ САД\IMG_20190909_1214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642918"/>
            <a:ext cx="2643206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:\ФОТО РАЗНЫЕ\ПОДГОТ. ГРУППА\Игры и творчество в свободной деятельности\IMG_20190814_095254 — копия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3571876"/>
            <a:ext cx="2857520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D:\ФОТО РАЗНЫЕ\ПОДГОТ. ГРУППА\Игры и творчество в свободной деятельности\IMG_20190913_11471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1071546"/>
            <a:ext cx="3000396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Admin\Desktop\9 мая, дворовые игры\IMG_735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500570"/>
            <a:ext cx="2928958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Admin\Desktop\фото ноябрь\проект МОЙ ГОРОД ЗЕЛЕНОГОРСК\IMG_20191021_09560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1357298"/>
            <a:ext cx="2786082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Users\Admin\Desktop\фото ноябрь\Осень на прогулке подгот. группа 4D ИГРА\IMG-88922d045aafe7a63eddbe0c3c676baa-V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3714752"/>
            <a:ext cx="292895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C:\Users\Admin\Desktop\фото ноябрь\Игра детей подгот. группы\IMG_20191107_094621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2571744"/>
            <a:ext cx="2705306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571604" y="1142984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7224" y="1"/>
            <a:ext cx="7929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Познавательно-исследовательская деятельность: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Admin\Desktop\фото ноябрь\Экспериментирование в подгот. группе\IMG-5d7662c8656d159c27a2bd60d03f7c74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142984"/>
            <a:ext cx="364333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Desktop\фото ноябрь\Экспериментирование в подгот. группе\IMG_20191108_1139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3857628"/>
            <a:ext cx="3357586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:\ФОТО РАЗНЫЕ\ПОДГОТ. ГРУППА\Комната экспериментирования\IMG_20190819_1101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1142984"/>
            <a:ext cx="3126634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D:\ФОТО РАЗНЫЕ\ПОДГОТ. ГРУППА\Комната экспериментирования\IMG_20190819_10583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786190"/>
            <a:ext cx="2091852" cy="2788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D:\ФОТО РАЗНЫЕ\ПОДГОТ. ГРУППА\Комната экспериментирования\IMG_20190819_10531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1736" y="3929066"/>
            <a:ext cx="3021967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571604" y="1142984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214290"/>
            <a:ext cx="8286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Взаимодействие со специалистами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D:\Фото неделя здоровья\IMG_62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928670"/>
            <a:ext cx="4000528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:\Фото неделя здоровья\IMG_63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857232"/>
            <a:ext cx="4143404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Admin\Desktop\9 мая, дворовые игры\IMG_731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000504"/>
            <a:ext cx="3929090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Admin\Downloads\81602_preview_IMG_7104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4000504"/>
            <a:ext cx="3857652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571604" y="1142984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5984" y="214290"/>
            <a:ext cx="61436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РППС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Admin\AppData\Local\Microsoft\Windows\INetCache\Content.Word\IMG_20191217_1849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00108"/>
            <a:ext cx="371477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AppData\Local\Microsoft\Windows\INetCache\Content.Word\IMG_20191217_1925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000108"/>
            <a:ext cx="3786214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Admin\AppData\Local\Microsoft\Windows\INetCache\Content.Word\IMG_20191217_19114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929066"/>
            <a:ext cx="3786214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D:\Детский сад\Фото Сад\ФотографииСтаршая группа\РППС старшая группа\SAM_5756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3714752"/>
            <a:ext cx="3214710" cy="292895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4480" y="2130425"/>
            <a:ext cx="5429288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571604" y="1142984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Admin\AppData\Local\Microsoft\Windows\INetCache\Content.Word\IMG_20191217_1927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0"/>
            <a:ext cx="2214578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Admin\AppData\Local\Microsoft\Windows\INetCache\Content.Word\IMG_20191217_19402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0"/>
            <a:ext cx="3571900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AppData\Local\Microsoft\Windows\INetCache\Content.Word\IMG_20191217_19363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3286124"/>
            <a:ext cx="2286016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Admin\AppData\Local\Microsoft\Windows\INetCache\Content.Word\IMG_20191217_19314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3286124"/>
            <a:ext cx="2286016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Admin\AppData\Local\Microsoft\Windows\INetCache\Content.Word\IMG_20191217_19412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8" y="0"/>
            <a:ext cx="2428892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3" descr="D:\Детский сад\Фото Сад\ФотографииСтаршая группа\РППС старшая группа\SAM_5766.JP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3000372"/>
            <a:ext cx="2714644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71472" y="214290"/>
            <a:ext cx="835824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моей педагогической деятельности – реализация ООП МБДОУ 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д/с № 23.</a:t>
            </a:r>
          </a:p>
          <a:p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Создать и обогащать  предметно-развивающую среду в группе для развития познавательной и творческой деятельности дошкольников.</a:t>
            </a:r>
          </a:p>
          <a:p>
            <a:pPr lvl="0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Повышать уровень развития детей,  их социальных, нравственных, эстетических, интеллектуальных, физических качеств, инициативности, самостоятельности и ответственности, формировать предпосылки  учебной деятельности.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Обеспечить равные возможности для полноценного развития каждого ребёнка в период дошкольного детства независимо от места жительства, пола, нации, языка, социального статуса, психофизиологических и других особенностей (в том числе ограниченных возможностей здоровья).</a:t>
            </a:r>
          </a:p>
          <a:p>
            <a:pPr lvl="0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Создать условия для охраны и укрепления физического и психического здоровья детей.</a:t>
            </a:r>
          </a:p>
          <a:p>
            <a:pPr lvl="0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Обеспечить психолого-педагогическую поддержку семьей и повысить компетентность родителей (законных представителей) в вопросах развития и образования, охраны и укрепления здоровья детей.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571604" y="1142984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0"/>
            <a:ext cx="7715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Взаимодействие с социальными институтами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Admin\Desktop\Библиотека подг.гр\IMG_20191112_1124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285860"/>
            <a:ext cx="3571900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Admin\Desktop\Библиотека подг.гр\IMG_20191112_1124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857628"/>
            <a:ext cx="3500462" cy="2714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D:\ФОТО РАЗНЫЕ\Выход в музей 2 подгот. группа\IMG_20190723_10282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1285860"/>
            <a:ext cx="357190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Admin\Desktop\Библиотека подг.гр\IMG_20191112_11223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3929066"/>
            <a:ext cx="3571900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4480" y="2130425"/>
            <a:ext cx="5429288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571604" y="1142984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:\ФОТО РАЗНЫЕ\Выход в музей 2 подгот. группа\IMG_20190809_2334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428604"/>
            <a:ext cx="3571900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:\ФОТО РАЗНЫЕ\Выход в музей 2 подгот. группа\IMG_20190820_1106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214686"/>
            <a:ext cx="3786214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:\ФОТО РАЗНЫЕ\Выход в музей 2 подгот. группа\IMG_20191015_1051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42852"/>
            <a:ext cx="3643338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:\ФОТО РАЗНЫЕ\Выход в музей 2 подгот. группа\IMG_20190806_11163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3571876"/>
            <a:ext cx="3571900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571604" y="1142984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00166" y="142852"/>
            <a:ext cx="6858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Детско-взрослые проекты: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Admin\Desktop\фото ноябрь\проект МОЙ ГОРОД ЗЕЛЕНОГОРСК\IMG_20191107_1056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857232"/>
            <a:ext cx="364333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Desktop\фото ноябрь\проект МОЙ ГОРОД ЗЕЛЕНОГОРСК\IMG_20191101_1802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714752"/>
            <a:ext cx="3571900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Admin\Desktop\фото ноябрь\проект МОЙ ГОРОД ЗЕЛЕНОГОРСК\IMG_20191030_16394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928670"/>
            <a:ext cx="3429024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Admin\Desktop\фото ноябрь\проект МОЙ ГОРОД ЗЕЛЕНОГОРСК\IMG_20191016_16570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3714752"/>
            <a:ext cx="3571900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571604" y="1142984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D:\ФОТО РАЗНЫЕ\Лето 2019 подгот. группа\IMG_20190813_1103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0"/>
            <a:ext cx="3502469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D:\ФОТО РАЗНЫЕ\ПОДГОТ. ГРУППА\В группе летом\IMG_20190826_1737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14752"/>
            <a:ext cx="3500462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D:\фото СТАРШЕЙ ГРУППЫ\IMG_20190507_181324_BURST001_COVER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0"/>
            <a:ext cx="3723383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D:\ФОТО РАЗНЫЕ\ПОДГОТ. ГРУППА\Клубный час подгот. группа\IMG_20190912_16435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3786190"/>
            <a:ext cx="3643338" cy="2792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Users\Admin\Desktop\фото ноябрь\проект МОЙ ГОРОД ЗЕЛЕНОГОРСК\IMG_20191101_17341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1785926"/>
            <a:ext cx="3429024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571604" y="1142984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0"/>
            <a:ext cx="82153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«Организация разновозрастного сообщества в ДОУ для поддержания игровой деятельности».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Admin\Downloads\82791_preview_IMG_20190614_093326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1500174"/>
            <a:ext cx="3143272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Downloads\81983_preview_IMG-a8ba9eaa7776550c49b2d06dba6fc389-V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285860"/>
            <a:ext cx="3000396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Admin\Downloads\81588_preview_IMG_7039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786190"/>
            <a:ext cx="2928958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Admin\Downloads\76031_preview_IMG_5579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1928802"/>
            <a:ext cx="2928958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Admin\Downloads\78066_preview_IMG_8701.jpe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3929066"/>
            <a:ext cx="2714644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Admin\Desktop\БИ Путешествие по странам\IMG_738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71802" y="4071942"/>
            <a:ext cx="3357586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4480" y="2130425"/>
            <a:ext cx="5429288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500362" y="3886200"/>
            <a:ext cx="2071702" cy="17526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 родителями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571604" y="1142984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1538" y="0"/>
            <a:ext cx="6929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Взаимодействие  с родителями 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Admin\Downloads\69652_preview_IMG_2687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1857364"/>
            <a:ext cx="3213115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:\фото СТАРШЕЙ ГРУППЫ\Участие в акции БЕЗ НАС НЕ ПОЛУЧИТСЯ 2 старшая группа\IMG_20190507_17183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571480"/>
            <a:ext cx="3286148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Admin\Downloads\41068_preview_20180306_163824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3286124"/>
            <a:ext cx="2928958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Admin\Downloads\41070_preview_20180306_163857.jpe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500042"/>
            <a:ext cx="300039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Admin\Downloads\77477_preview_IMG_6084.jpe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3929066"/>
            <a:ext cx="364333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Admin\Downloads\77470_preview_IMG_6070.jpe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14744" y="4572008"/>
            <a:ext cx="3000396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571604" y="1142984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0"/>
            <a:ext cx="8001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Социальные акции: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Admin\Desktop\фото ноябрь\Благотворительная акция ТВОРИ ДОБРО в подгот. группе\IMG_20191023_1006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71480"/>
            <a:ext cx="3571900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G:\ФОТО РАЗНЫЕ\акция ТВОРИ ДОБРО В СТАРШЕЙ ГРУППЕ\IMG-5dbdf0552f8409fe1fee2c3877190a27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857232"/>
            <a:ext cx="357190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G:\ФОТО РАЗНЫЕ\акция ТВОРИ ДОБРО В СТАРШЕЙ ГРУППЕ\IMG-f44472fd243f6b9301d0c380c00e27a6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3429000"/>
            <a:ext cx="364333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G:\ФОТО РАЗНЫЕ\акция ТВОРИ ДОБРО В СТАРШЕЙ ГРУППЕ\IMG-1746220f056a564827630a703b908ab1-V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3714752"/>
            <a:ext cx="3786214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571604" y="1142984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0"/>
            <a:ext cx="8143932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профессиональной компетенции позволяет мне обобщать и распространять педагогический опыт и мастерство:</a:t>
            </a: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2017г. - Педагогический совет в ДОУ, представляла презентацию из опыта работы «Использование игры в ходе развития духовности дошкольников».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2017г. – участие в третьем Всероссийском конкурсе «Воспитатели России», в номинации: «Лучший воспитатель образовательной организации».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2018г. – участие в краевом конкурсе «Мир понарошку» (создание условий для сюжетной игры в группах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/с).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2018г. - участие в образовательной программе летней школы «Творческого союза учителей» - «Восхождение к вершинам мастерства».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2018 г. – педагогическая проба в рамках ГМО по программе «Вдохновение», «По организации педагогического наблюдения в группе. Ведение и оформление педагогических наблюдений».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2018 г. – провела открытое итоговое занятие по физической культуре в средней группе  «Физкультура для Маши».</a:t>
            </a:r>
          </a:p>
          <a:p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571604" y="1142984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5786" y="285727"/>
            <a:ext cx="807249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2019г. – участие во Всероссийском конкурсе  имени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Л.С.Выготского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представляла проект «Большая игра, как средство социализации дошкольников через создание разновозрастного сообщества».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2019г. – приняла участие в стажировке по теме «Проблемно-поисковая технология – инструмент педагога, обеспечивающий развитие и поддержку игровой деятельности дошкольников», в рамках проекта «Школа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Росатома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2019г. - летняя школа «Итоги экспериментальной апробации и перспективы работы сетевых площадок, реализующих ООП Вдохновение», провела специально-организованное музыкальное занятие с педагогами.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2019г. – посетила КПК «Формирование профессиональных компетенций воспитателя в процессе подготовки к проведению игрового чемпионата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BabiSkils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2019г. – участник стажёрской площадки в рамках городского проекта «Лаборатория игры» в ДОУ.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4480" y="2130425"/>
            <a:ext cx="5429288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571604" y="1142984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Admin\Documents\АТТЕСТАЦИЯ Баженова Н.П\Грамоты\IMG_20191212_1627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0"/>
            <a:ext cx="2145338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Admin\Documents\АТТЕСТАЦИЯ Баженова Н.П\Грамоты\IMG_20191212_16272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0"/>
            <a:ext cx="2606539" cy="2026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Documents\АТТЕСТАЦИЯ Баженова Н.П\Грамоты\IMG_20191212_16281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285728"/>
            <a:ext cx="2857520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Admin\Documents\АТТЕСТАЦИЯ Баженова Н.П\Грамоты\IMG_20191212_162752_BURST001_COVER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3" y="2285992"/>
            <a:ext cx="3214710" cy="2320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Admin\Documents\АТТЕСТАЦИЯ Баженова Н.П\Грамоты\IMG_20191212_163029_BURST001_COVER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4643446"/>
            <a:ext cx="2928958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Admin\Documents\АТТЕСТАЦИЯ Баженова Н.П\Грамоты\IMG-aec5c00be1f14721b13123a16edfcada-V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2264" y="3143248"/>
            <a:ext cx="2357454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Admin\Documents\АТТЕСТАЦИЯ Баженова Н.П\Грамоты\IMG_20191212_182228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00892" y="0"/>
            <a:ext cx="2143108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Admin\Desktop\IMG-f18cc367ea50838802997a4ace488c6a-V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158" y="3071810"/>
            <a:ext cx="2286016" cy="3429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3886200"/>
            <a:ext cx="5357813" cy="17526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Зеленогорск 2019 г.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571604" y="1214422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85918" y="285728"/>
            <a:ext cx="6858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Направления работы: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5787" y="1285860"/>
            <a:ext cx="77153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Совместная образовательная деятельность с детьми</a:t>
            </a:r>
          </a:p>
          <a:p>
            <a:pPr lvl="0" algn="ctr"/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Обогащение предметно – развивающей среды</a:t>
            </a:r>
          </a:p>
          <a:p>
            <a:pPr lvl="0" algn="ctr"/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взаимодействия с родителями (законными представителями)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571604" y="1142984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0"/>
            <a:ext cx="828680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Своевременно прохожу курсы по повышению педагогической квалификации: 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2016 г.  - КГАУ ДПО (ПК) ККИПК и ППРО «Организация образовательной деятельности в контексте федерального государственного образовательного стандарта дошкольного образования  (Планирование образовательной деятельности)» в объёме 72 часа, удостоверение № 20631/уд.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2019 г. - КГАУ ДПО (ПК) ККИПК и ППРО «Организация общения и взаимодействия взрослых и детей в условиях реализации ФГОС ДО» в объёме 72 часа, удостоверение № 51917. 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2019 г. - КГАУ ДПО (ПК) ККИПК и ППРО «Организация педагогического наблюдения в практике работы с детьми раннего и дошкольного возраста» в объёме 72 часа, удостоверение № 59261/уд.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2019 г. - КГБПОУ "Красноярский педагогический колледж № 2" «Формирование профессиональных компетенций воспитателя в процессе подготовки к проведению игрового чемпионата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BabySkills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в объёме 56 часов, удостоверение № 3899.</a:t>
            </a: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571604" y="1142984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1142976" y="2295207"/>
            <a:ext cx="73581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571604" y="1142984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Admin\Desktop\IMG_20191017_1804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97991">
            <a:off x="4193504" y="3130238"/>
            <a:ext cx="4602833" cy="3739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Admin\Desktop\Осенний марафон\IMG_20191017_1743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53146">
            <a:off x="154075" y="3428432"/>
            <a:ext cx="4071966" cy="3437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AppData\Local\Microsoft\Windows\INetCache\Content.Word\IMG_20191126_08453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18366">
            <a:off x="184138" y="205644"/>
            <a:ext cx="3944475" cy="2829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Admin\Desktop\фото ноябрь\проект МОЙ ГОРОД ЗЕЛЕНОГОРСК\IMG_20191016_16362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34796">
            <a:off x="5115283" y="270804"/>
            <a:ext cx="3786672" cy="2817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3886200"/>
            <a:ext cx="2071688" cy="17526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Вхожу в состав: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571604" y="1142984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00364" y="2143117"/>
            <a:ext cx="2786082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9592" y="260648"/>
            <a:ext cx="807249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-Вхожу в состав рабочей группы по разработке и корректировке образовательной программы ДОУ; 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вхожу в состав экспертной группы ДОУ; 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работаю  в экспериментальной группе по апробации и внедрению ООП «Вдохновение»; 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веду работу по апробации и внедрению модуля по познавательно-исследовательской деятельности;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специалист Службы психолого-педагогической и консультативной помощи родителям с детьми в  возрасте от 0 до 3 лет; 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занимала должность председателя первичной профсоюзной организации ДОУ с 2015 – 2017г.г.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571604" y="1142984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Admin\Desktop\фото ноябрь\проект МОЙ ГОРОД ЗЕЛЕНОГОРСК\IMG_20191016_0958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63064">
            <a:off x="458251" y="226640"/>
            <a:ext cx="4255471" cy="3187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:\ФОТО РАЗНЫЕ\ПОДГОТ. ГРУППА\Ситуация месяца ДЕТСКИЙ САД\IMG_20190909_1017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29334">
            <a:off x="4788032" y="22952"/>
            <a:ext cx="4214842" cy="3152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Desktop\фото ноябрь\проект Я - ЖИТЕЛЬ ЗЕМНОГО ШАРА\IMG_20191111_12371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3286124"/>
            <a:ext cx="4357718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4480" y="2130425"/>
            <a:ext cx="5429288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571604" y="1142984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:\ФОТО РАЗНЫЕ\День свободной игры 2 ст.гр\IMG_20190823_1243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52973">
            <a:off x="373608" y="203021"/>
            <a:ext cx="4227282" cy="3010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:\фото СТАРШЕЙ ГРУППЫ\Мы играем 2 старшая группа\IMG_20190422_1214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68738">
            <a:off x="4894293" y="167876"/>
            <a:ext cx="3993092" cy="2842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AppData\Local\Microsoft\Windows\INetCache\Content.Word\IMG_20191119_11154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357562"/>
            <a:ext cx="4143404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Admin\Desktop\фото ноябрь\Игра детей подгот. группы\IMG_20191021_12180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571876"/>
            <a:ext cx="4286281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4480" y="2130425"/>
            <a:ext cx="5429288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571604" y="1142984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:\ФОТО РАЗНЫЕ\ПОДГОТ. ГРУППА\Клубный час подгот. группа\IMG_20190912_1633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32656"/>
            <a:ext cx="3566199" cy="3070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:\ФОТО РАЗНЫЕ\ПОДГОТ. ГРУППА\Комната экспериментирования\IMG_20190819_104932 — копия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32656"/>
            <a:ext cx="381642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Desktop\фото ноябрь\Экспериментирование в подгот. группе\IMG_20191018_16233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714752"/>
            <a:ext cx="3816424" cy="3026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6" name="AutoShape 2" descr="https://mail.yandex.ru/message_part/Attachment.png?_uid=303226387&amp;hid=1.2.2&amp;ids=171136785840116358&amp;name=Attachment.png&amp;yandex_class=yandex_inline_content_320.mail:0.E1668080:299270767084123928537003802853_1.2.2_171136785840116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https://mail.yandex.ru/message_part/Attachment.png?_uid=303226387&amp;hid=1.2.2&amp;ids=171136785840116358&amp;name=Attachment.png&amp;yandex_class=yandex_inline_content_320.mail:0.E1668080:299270767084123928537003802853_1.2.2_171136785840116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3717032"/>
            <a:ext cx="2566638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4480" y="2130425"/>
            <a:ext cx="5429288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571604" y="1142984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14480" y="285728"/>
            <a:ext cx="7000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Образовательные технологии: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Admin\AppData\Local\Microsoft\Windows\INetCache\Content.Word\IMG_20191202_1857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928670"/>
            <a:ext cx="4429156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Admin\AppData\Local\Microsoft\Windows\INetCache\Content.Word\IMG_20191202_1851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357562"/>
            <a:ext cx="4500594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Admin\AppData\Local\Microsoft\Windows\INetCache\Content.Word\IMG_20191202_08422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4000504"/>
            <a:ext cx="3571899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Admin\AppData\Local\Microsoft\Windows\INetCache\Content.Word\IMG_20191115_17053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857232"/>
            <a:ext cx="357190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697</Words>
  <Application>Microsoft Office PowerPoint</Application>
  <PresentationFormat>Экран (4:3)</PresentationFormat>
  <Paragraphs>85</Paragraphs>
  <Slides>31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86</cp:revision>
  <dcterms:created xsi:type="dcterms:W3CDTF">2019-12-10T11:54:26Z</dcterms:created>
  <dcterms:modified xsi:type="dcterms:W3CDTF">2020-02-16T09:52:56Z</dcterms:modified>
</cp:coreProperties>
</file>